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51"/>
  </p:normalViewPr>
  <p:slideViewPr>
    <p:cSldViewPr snapToGrid="0" snapToObjects="1">
      <p:cViewPr varScale="1">
        <p:scale>
          <a:sx n="112" d="100"/>
          <a:sy n="112" d="100"/>
        </p:scale>
        <p:origin x="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B89CD-0FA2-7D46-9E4F-84FCC350E9F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D8113-4D5D-7D40-B889-7E98653D67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5674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4632B-3957-4631-A2F8-10BA02FDC1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85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EBE50E-3408-8348-A8C9-5119D11B5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52E00EF-3C47-3D46-B0EA-B0B8127CE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B815426-A879-E743-B7DE-F5362049A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D901AC-FC6A-EE49-BD2C-4475E946D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7350744-4FE6-AF4E-93E6-8E290B176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9225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E3E032-0D9E-C745-A248-7DBE4D3F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A0CC8F6-C87D-6440-9D7E-2D7E85DDB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2CF793-D70D-E544-9E18-E12FAAB3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018723-DE2A-AB47-B3F8-9BDD73EE0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11CC76-4A98-1D45-9B80-2B1ABD45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098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7BE9B3-CE9A-F44C-9B9A-0F6849483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DC974D6-DD1D-7D40-909D-768A10CEB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D3967D3-AD25-C048-A480-541A9E51D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1906414-9626-B043-9DFC-76B07405A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EA6E49A-681C-8E4F-9A28-7ABB07DE5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5360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88B597-2609-DF4B-B009-655EC1604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E13B1C4-DBF8-6A47-A881-258BE54142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F65F8F0-4406-E843-95B6-3B6B39874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F2A7FD3-D788-524D-A132-73FDD0E9B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DBE411-204B-1343-9841-7FA5C8D10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11396B9-3746-BB41-B7C3-368BA4741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620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B1F88F-C237-204F-A364-8FDA06EEB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C236DCE-8A23-964C-A409-8A5749871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651407-A83A-424A-A935-4174CF1D7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98D485E-0834-C24C-9925-0C18319F54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4B29AFF-E600-8B44-AF86-9F75AA1DF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83C3519-3435-E447-AF95-BE62F45D3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4516715-A24A-4843-996D-B62871E5B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E0E3470-596C-984E-A804-158ECC5C4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020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E1B46A-67E1-8049-AAF2-99463E8C6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53F52C7-5C27-A644-8A97-E8ACE0331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9C94D7D-FA44-7141-878C-ACC628342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4545148-4A40-1046-BF06-C9EE0082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4237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F101B9E-B50A-DC4A-A903-D6C439C7A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A855438-E7E8-6744-A585-D7910668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4F9D5CE-50C9-3945-AC2E-36CA04177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478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94AFAA-56A8-6C45-A722-8B379D881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A06671-E4AD-AD47-AEB2-1B2478CF4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944986A-0A6B-CB43-A36D-C67BA2915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F50129-DDBD-8149-B44E-AACAF5AE8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2F731D4-4221-AD4A-BE55-77B51D0A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5D376AB-6111-7A4E-8C75-49BF86D5E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9415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0AC92E-6A0F-B147-ABF3-F518EA6C8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3B68480-3858-994F-81B7-00D1BE46A8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CDFD775-64B2-F947-BD54-BF9C83676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0729174-0391-9E44-9C99-4E04E1A6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F10C30D-451E-274E-9B03-DC59ADDFC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9EB6EC-898F-D249-99FE-FEFA8EA66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676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5425AF-F5D0-4A4D-BACC-9FCC8E99E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5C594D4-F8BC-E040-AF09-3A5F795A5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7C05475-7282-784A-B9B9-243923633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CD4160-78AC-E04B-934D-8928A4DF0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510131-9AC5-D54F-B61D-B7865B0E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4315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C4CEBD9-BA38-6D44-8B01-C063BE7891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2A87AD2-20BF-2D4B-86CC-799FF8E21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F1BCA60-48B6-004B-A8B6-BB1ADF32B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838B5B-3924-3948-8631-4B1BECEBD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1E634B2-C236-0447-82B2-7F2A39D96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1499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60F2549-039D-404E-8AA9-7908B42F4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0B241C9-B0B8-ED49-92AD-CE33052B9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DAAA64-1462-3948-8237-5DF8FA31B1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D933B-AD69-9D48-83EB-E2B254C3C3BF}" type="datetimeFigureOut">
              <a:rPr lang="sv-SE" smtClean="0"/>
              <a:t>2020-01-17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AC1331-E61A-4140-9E5F-243FF0234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2CD2FC4-38A4-4443-B490-D34D01663C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6CC06-B987-D447-90AF-1E3588144B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312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xarvyv\Desktop\Lutetium\sstr2-440.jpg">
            <a:extLst>
              <a:ext uri="{FF2B5EF4-FFF2-40B4-BE49-F238E27FC236}">
                <a16:creationId xmlns:a16="http://schemas.microsoft.com/office/drawing/2014/main" id="{CEDEDA86-7312-6C48-8A04-D5B9ADFD6F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4" r="10780"/>
          <a:stretch/>
        </p:blipFill>
        <p:spPr bwMode="auto">
          <a:xfrm>
            <a:off x="2768942" y="1134861"/>
            <a:ext cx="1488966" cy="143697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xarvyv\Desktop\Lutetium\sstr2-393.jpg">
            <a:extLst>
              <a:ext uri="{FF2B5EF4-FFF2-40B4-BE49-F238E27FC236}">
                <a16:creationId xmlns:a16="http://schemas.microsoft.com/office/drawing/2014/main" id="{BA084F8A-D5E4-A747-B62E-BFBC9EB7F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1" t="11367" r="30492" b="11683"/>
          <a:stretch/>
        </p:blipFill>
        <p:spPr bwMode="auto">
          <a:xfrm>
            <a:off x="4545940" y="1132580"/>
            <a:ext cx="1478052" cy="142644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C:\Users\xarvyv\Desktop\Lutetium\sstr2-295.jpg">
            <a:extLst>
              <a:ext uri="{FF2B5EF4-FFF2-40B4-BE49-F238E27FC236}">
                <a16:creationId xmlns:a16="http://schemas.microsoft.com/office/drawing/2014/main" id="{2D6A15BF-130C-AF43-97C2-01D7D9365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4" t="10505" r="30458" b="13213"/>
          <a:stretch/>
        </p:blipFill>
        <p:spPr bwMode="auto">
          <a:xfrm>
            <a:off x="6312024" y="1132581"/>
            <a:ext cx="1488966" cy="143697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C:\Users\xarvyv\Desktop\Lutetium\sstr2-280.jpg">
            <a:extLst>
              <a:ext uri="{FF2B5EF4-FFF2-40B4-BE49-F238E27FC236}">
                <a16:creationId xmlns:a16="http://schemas.microsoft.com/office/drawing/2014/main" id="{0FAD2E80-97C5-E341-B7A6-3AFAD20C4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9" t="4687" r="28070" b="8471"/>
          <a:stretch/>
        </p:blipFill>
        <p:spPr bwMode="auto">
          <a:xfrm>
            <a:off x="8089022" y="1155612"/>
            <a:ext cx="1516808" cy="143697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46B09222-ABD8-A94D-84F7-6792F18CE0FE}"/>
              </a:ext>
            </a:extLst>
          </p:cNvPr>
          <p:cNvSpPr txBox="1"/>
          <p:nvPr/>
        </p:nvSpPr>
        <p:spPr>
          <a:xfrm>
            <a:off x="3359696" y="7449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0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EFB3CD2-FE46-084D-8758-80AFC9CCA041}"/>
              </a:ext>
            </a:extLst>
          </p:cNvPr>
          <p:cNvSpPr txBox="1"/>
          <p:nvPr/>
        </p:nvSpPr>
        <p:spPr>
          <a:xfrm>
            <a:off x="5161662" y="74495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1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E2F3775E-E8C8-F84A-9A09-BEB920262FC7}"/>
              </a:ext>
            </a:extLst>
          </p:cNvPr>
          <p:cNvSpPr txBox="1"/>
          <p:nvPr/>
        </p:nvSpPr>
        <p:spPr>
          <a:xfrm>
            <a:off x="6944799" y="7449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2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91674FF-F9AF-DB4F-B951-32EB7F3C17B1}"/>
              </a:ext>
            </a:extLst>
          </p:cNvPr>
          <p:cNvSpPr txBox="1"/>
          <p:nvPr/>
        </p:nvSpPr>
        <p:spPr>
          <a:xfrm>
            <a:off x="8729702" y="76470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3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F808FDC7-2A90-4244-90B1-12DEE29F73CB}"/>
              </a:ext>
            </a:extLst>
          </p:cNvPr>
          <p:cNvSpPr txBox="1"/>
          <p:nvPr/>
        </p:nvSpPr>
        <p:spPr>
          <a:xfrm>
            <a:off x="3040380" y="3531870"/>
            <a:ext cx="3188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/>
              <a:t>Suppl</a:t>
            </a:r>
            <a:r>
              <a:rPr lang="sv-SE" b="1" dirty="0"/>
              <a:t> </a:t>
            </a:r>
            <a:r>
              <a:rPr lang="sv-SE" b="1" dirty="0" err="1"/>
              <a:t>Fig</a:t>
            </a:r>
            <a:r>
              <a:rPr lang="sv-SE" b="1" dirty="0"/>
              <a:t> 1</a:t>
            </a:r>
          </a:p>
          <a:p>
            <a:r>
              <a:rPr lang="sv-SE"/>
              <a:t>Representative images </a:t>
            </a:r>
            <a:r>
              <a:rPr lang="sv-SE" dirty="0" err="1"/>
              <a:t>of</a:t>
            </a:r>
            <a:r>
              <a:rPr lang="sv-SE" dirty="0"/>
              <a:t> SSTR2 </a:t>
            </a:r>
            <a:r>
              <a:rPr lang="sv-SE" dirty="0" err="1"/>
              <a:t>immunohistochemichal</a:t>
            </a:r>
            <a:r>
              <a:rPr lang="sv-SE" dirty="0"/>
              <a:t> </a:t>
            </a:r>
            <a:r>
              <a:rPr lang="sv-SE" dirty="0" err="1"/>
              <a:t>stainings</a:t>
            </a:r>
            <a:r>
              <a:rPr lang="sv-SE" dirty="0"/>
              <a:t> and </a:t>
            </a:r>
            <a:r>
              <a:rPr lang="sv-SE" dirty="0" err="1"/>
              <a:t>scoring</a:t>
            </a:r>
            <a:r>
              <a:rPr lang="sv-SE" dirty="0"/>
              <a:t> 0 – 3.</a:t>
            </a:r>
          </a:p>
        </p:txBody>
      </p:sp>
    </p:spTree>
    <p:extLst>
      <p:ext uri="{BB962C8B-B14F-4D97-AF65-F5344CB8AC3E}">
        <p14:creationId xmlns:p14="http://schemas.microsoft.com/office/powerpoint/2010/main" val="3499779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</Words>
  <Application>Microsoft Macintosh PowerPoint</Application>
  <PresentationFormat>Bredbild</PresentationFormat>
  <Paragraphs>7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Anna-Karin Elf</dc:creator>
  <cp:lastModifiedBy>Anna-Karin Elf</cp:lastModifiedBy>
  <cp:revision>1</cp:revision>
  <dcterms:created xsi:type="dcterms:W3CDTF">2020-01-17T13:14:03Z</dcterms:created>
  <dcterms:modified xsi:type="dcterms:W3CDTF">2020-01-17T13:17:23Z</dcterms:modified>
</cp:coreProperties>
</file>